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8" r:id="rId2"/>
    <p:sldId id="263" r:id="rId3"/>
    <p:sldId id="257" r:id="rId4"/>
    <p:sldId id="259" r:id="rId5"/>
    <p:sldId id="260" r:id="rId6"/>
    <p:sldId id="261" r:id="rId7"/>
    <p:sldId id="264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09F37-81CA-4804-9FD3-67B9ADAC5D39}" v="346" dt="2023-02-23T13:32:32.185"/>
    <p1510:client id="{9E6F2216-A547-4515-BA8D-D0A9A709B615}" v="341" dt="2023-02-23T11:28:25.240"/>
    <p1510:client id="{AF154394-17A8-47D9-8210-EA2103A10381}" v="97" dt="2023-02-23T15:36:37.773"/>
    <p1510:client id="{D9AACDDA-1459-492D-BD6A-4BD6E5448290}" v="209" dt="2023-02-23T14:33:54.766"/>
    <p1510:client id="{F5E15F89-718F-4ED2-A605-A9C4AA7AC28B}" v="124" dt="2023-01-31T14:03:41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538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7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3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76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3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0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7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1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‹N°›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6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F4DC70-DD9C-EF01-FA1B-1702F430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b="1" i="1" dirty="0">
                <a:solidFill>
                  <a:srgbClr val="0070C0"/>
                </a:solidFill>
              </a:rPr>
              <a:t>Présentation CV</a:t>
            </a:r>
            <a:endParaRPr lang="fr-FR" sz="4000" b="1" i="1">
              <a:solidFill>
                <a:srgbClr val="0070C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A869F5-74B6-A3C7-68C0-7772FB1C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330252"/>
            <a:ext cx="10134600" cy="39693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/>
              <a:buChar char="§"/>
            </a:pP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</a:t>
            </a:r>
          </a:p>
          <a:p>
            <a:pPr marL="342900" indent="-342900">
              <a:buFont typeface="Wingdings"/>
              <a:buChar char="§"/>
            </a:pP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CSS</a:t>
            </a:r>
          </a:p>
          <a:p>
            <a:pPr marL="342900" indent="-342900">
              <a:buFont typeface="Wingdings"/>
              <a:buChar char="§"/>
            </a:pPr>
            <a:r>
              <a:rPr lang="fr-FR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378180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118FF4-FF3E-00C0-42C4-460CCAB7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6493"/>
            <a:ext cx="10134600" cy="526489"/>
          </a:xfrm>
        </p:spPr>
        <p:txBody>
          <a:bodyPr>
            <a:noAutofit/>
          </a:bodyPr>
          <a:lstStyle/>
          <a:p>
            <a:pPr algn="ctr"/>
            <a:r>
              <a:rPr lang="fr-FR" dirty="0" err="1">
                <a:solidFill>
                  <a:srgbClr val="0070C0"/>
                </a:solidFill>
              </a:rPr>
              <a:t>CreatetextNode</a:t>
            </a:r>
            <a:endParaRPr lang="fr-FR" dirty="0" err="1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E6DF84F-1FCD-A702-86C3-17B86C05F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85" t="31043" r="51531" b="54739"/>
          <a:stretch/>
        </p:blipFill>
        <p:spPr>
          <a:xfrm>
            <a:off x="1702214" y="1145903"/>
            <a:ext cx="8491786" cy="185318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AFB60C5-D713-607A-78BB-8269A528CE76}"/>
              </a:ext>
            </a:extLst>
          </p:cNvPr>
          <p:cNvSpPr txBox="1"/>
          <p:nvPr/>
        </p:nvSpPr>
        <p:spPr>
          <a:xfrm>
            <a:off x="4336814" y="421451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A73C5F83-6B65-BB27-E709-AB763339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7" t="82212" r="43684" b="3721"/>
          <a:stretch/>
        </p:blipFill>
        <p:spPr>
          <a:xfrm>
            <a:off x="1892771" y="3574816"/>
            <a:ext cx="8110830" cy="22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C100B90F-1D74-8E57-F023-F6518F531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81" t="5540" r="35449" b="3784"/>
          <a:stretch/>
        </p:blipFill>
        <p:spPr>
          <a:xfrm>
            <a:off x="2464214" y="148720"/>
            <a:ext cx="4019996" cy="6498782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FCD65E9-E660-DE19-D974-D7780DD172CB}"/>
              </a:ext>
            </a:extLst>
          </p:cNvPr>
          <p:cNvSpPr txBox="1"/>
          <p:nvPr/>
        </p:nvSpPr>
        <p:spPr>
          <a:xfrm>
            <a:off x="5343407" y="112889"/>
            <a:ext cx="55785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i="1" dirty="0">
                <a:solidFill>
                  <a:srgbClr val="0070C0"/>
                </a:solidFill>
              </a:rPr>
              <a:t>Voici mon CV</a:t>
            </a:r>
            <a:endParaRPr lang="fr-FR" sz="2800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4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73C2E-5DC1-0AFA-311F-945BF58C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774" y="187678"/>
            <a:ext cx="10134600" cy="686415"/>
          </a:xfrm>
        </p:spPr>
        <p:txBody>
          <a:bodyPr/>
          <a:lstStyle/>
          <a:p>
            <a:pPr algn="ctr"/>
            <a:r>
              <a:rPr lang="fr-FR" i="1" dirty="0">
                <a:solidFill>
                  <a:srgbClr val="0070C0"/>
                </a:solidFill>
              </a:rPr>
              <a:t>HTML BALISES SEMANTIQUES + LIENS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CB1C6D-C3B4-1812-7B1C-14BA3D2B0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4" t="2305" r="6972" b="34929"/>
          <a:stretch/>
        </p:blipFill>
        <p:spPr>
          <a:xfrm>
            <a:off x="911994" y="1446942"/>
            <a:ext cx="10143793" cy="4392899"/>
          </a:xfrm>
        </p:spPr>
      </p:pic>
    </p:spTree>
    <p:extLst>
      <p:ext uri="{BB962C8B-B14F-4D97-AF65-F5344CB8AC3E}">
        <p14:creationId xmlns:p14="http://schemas.microsoft.com/office/powerpoint/2010/main" val="206508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1C636-9B4B-CECA-52F1-B947129C9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04049"/>
            <a:ext cx="10134600" cy="545303"/>
          </a:xfrm>
        </p:spPr>
        <p:txBody>
          <a:bodyPr>
            <a:no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CLASS ET ID</a:t>
            </a: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92CF63-E5CE-7D94-41AA-0710E9AE4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52" t="2607" r="6391" b="5924"/>
          <a:stretch/>
        </p:blipFill>
        <p:spPr>
          <a:xfrm>
            <a:off x="1796289" y="948350"/>
            <a:ext cx="8930147" cy="5587470"/>
          </a:xfrm>
        </p:spPr>
      </p:pic>
    </p:spTree>
    <p:extLst>
      <p:ext uri="{BB962C8B-B14F-4D97-AF65-F5344CB8AC3E}">
        <p14:creationId xmlns:p14="http://schemas.microsoft.com/office/powerpoint/2010/main" val="300107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CB0D46-4E90-41F1-5BF0-B910733B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40640"/>
            <a:ext cx="10134600" cy="592342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CSS MARGIN/PADDING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18D06BF-EEBE-90C0-F0B3-2B435311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7" t="31844" r="71061" b="44582"/>
          <a:stretch/>
        </p:blipFill>
        <p:spPr>
          <a:xfrm>
            <a:off x="291103" y="465668"/>
            <a:ext cx="2745025" cy="2838554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279277D-432E-8667-BC0D-DD4DC759A25E}"/>
              </a:ext>
            </a:extLst>
          </p:cNvPr>
          <p:cNvSpPr txBox="1"/>
          <p:nvPr/>
        </p:nvSpPr>
        <p:spPr>
          <a:xfrm>
            <a:off x="6763924" y="3781777"/>
            <a:ext cx="908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0070C0"/>
                </a:solidFill>
              </a:rPr>
              <a:t>AVEC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7F3198B-B8CE-F51F-52EF-9DAAED488DDD}"/>
              </a:ext>
            </a:extLst>
          </p:cNvPr>
          <p:cNvSpPr txBox="1"/>
          <p:nvPr/>
        </p:nvSpPr>
        <p:spPr>
          <a:xfrm>
            <a:off x="9438583" y="2033202"/>
            <a:ext cx="908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rgbClr val="0070C0"/>
                </a:solidFill>
              </a:rPr>
              <a:t>AVEC</a:t>
            </a:r>
            <a:endParaRPr lang="fr-FR">
              <a:solidFill>
                <a:srgbClr val="0070C0"/>
              </a:solidFill>
            </a:endParaRP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042957E-8B1B-512A-9DEC-748C10C71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4" t="33282" r="32375" b="50402"/>
          <a:stretch/>
        </p:blipFill>
        <p:spPr>
          <a:xfrm>
            <a:off x="3181586" y="1031316"/>
            <a:ext cx="4959904" cy="12781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6102CE-5CC9-EFFD-D44A-E590AEA1C557}"/>
              </a:ext>
            </a:extLst>
          </p:cNvPr>
          <p:cNvSpPr txBox="1"/>
          <p:nvPr/>
        </p:nvSpPr>
        <p:spPr>
          <a:xfrm>
            <a:off x="5023555" y="230481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842B385-113E-8792-D0C2-C73DDE492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06" t="33061" r="31332" b="50660"/>
          <a:stretch/>
        </p:blipFill>
        <p:spPr>
          <a:xfrm>
            <a:off x="7057437" y="2304815"/>
            <a:ext cx="4922253" cy="14017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52C7D51-1CEA-3A3A-BC3D-419EFAE987D6}"/>
              </a:ext>
            </a:extLst>
          </p:cNvPr>
          <p:cNvSpPr txBox="1"/>
          <p:nvPr/>
        </p:nvSpPr>
        <p:spPr>
          <a:xfrm>
            <a:off x="5399851" y="733777"/>
            <a:ext cx="777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0070C0"/>
                </a:solidFill>
              </a:rPr>
              <a:t>SANS</a:t>
            </a:r>
          </a:p>
        </p:txBody>
      </p:sp>
      <p:pic>
        <p:nvPicPr>
          <p:cNvPr id="12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FF9FDC3-89C7-400B-4D96-5345FAB07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50" t="62395" r="63365" b="23955"/>
          <a:stretch/>
        </p:blipFill>
        <p:spPr>
          <a:xfrm>
            <a:off x="237067" y="4567180"/>
            <a:ext cx="5485922" cy="171218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B002FD0-FA79-65FD-2678-DFA3B4BFEBFE}"/>
              </a:ext>
            </a:extLst>
          </p:cNvPr>
          <p:cNvSpPr txBox="1"/>
          <p:nvPr/>
        </p:nvSpPr>
        <p:spPr>
          <a:xfrm>
            <a:off x="10018889" y="4835407"/>
            <a:ext cx="824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0070C0"/>
                </a:solidFill>
              </a:rPr>
              <a:t>SANS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B23A4F-51B8-5B15-DA1C-5DAEBB9CB6B2}"/>
              </a:ext>
            </a:extLst>
          </p:cNvPr>
          <p:cNvSpPr txBox="1"/>
          <p:nvPr/>
        </p:nvSpPr>
        <p:spPr>
          <a:xfrm>
            <a:off x="9059333" y="541866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3DCA2F51-FF3D-EEF1-B3E9-3F6CBBD6AE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515" t="29364" r="31310" b="61757"/>
          <a:stretch/>
        </p:blipFill>
        <p:spPr>
          <a:xfrm>
            <a:off x="5984993" y="4093427"/>
            <a:ext cx="2908997" cy="1179332"/>
          </a:xfrm>
          <a:prstGeom prst="rect">
            <a:avLst/>
          </a:prstGeom>
        </p:spPr>
      </p:pic>
      <p:pic>
        <p:nvPicPr>
          <p:cNvPr id="16" name="Image 16">
            <a:extLst>
              <a:ext uri="{FF2B5EF4-FFF2-40B4-BE49-F238E27FC236}">
                <a16:creationId xmlns:a16="http://schemas.microsoft.com/office/drawing/2014/main" id="{5C4E567B-336C-8336-D3C4-114C7CE144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402" t="27794" r="31442" b="63324"/>
          <a:stretch/>
        </p:blipFill>
        <p:spPr>
          <a:xfrm>
            <a:off x="8891882" y="5206885"/>
            <a:ext cx="3048691" cy="12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C6675-8A3C-D45E-4CC4-3E4A14AB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78270"/>
            <a:ext cx="10134600" cy="686415"/>
          </a:xfrm>
        </p:spPr>
        <p:txBody>
          <a:bodyPr/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Display-</a:t>
            </a:r>
            <a:r>
              <a:rPr lang="fr-FR" b="1" i="1" dirty="0" err="1">
                <a:solidFill>
                  <a:srgbClr val="0070C0"/>
                </a:solidFill>
              </a:rPr>
              <a:t>flex</a:t>
            </a:r>
            <a:r>
              <a:rPr lang="fr-FR" b="1" i="1" dirty="0">
                <a:solidFill>
                  <a:srgbClr val="0070C0"/>
                </a:solidFill>
              </a:rPr>
              <a:t> et Media </a:t>
            </a:r>
            <a:r>
              <a:rPr lang="fr-FR" b="1" i="1" dirty="0" err="1">
                <a:solidFill>
                  <a:srgbClr val="0070C0"/>
                </a:solidFill>
              </a:rPr>
              <a:t>Quieries</a:t>
            </a:r>
            <a:endParaRPr lang="fr-FR" b="1" i="1" dirty="0">
              <a:solidFill>
                <a:srgbClr val="0070C0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2CBA36-E0AF-63F4-699E-7466B2C50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0" t="53063" r="68649" b="37695"/>
          <a:stretch/>
        </p:blipFill>
        <p:spPr>
          <a:xfrm>
            <a:off x="206433" y="806032"/>
            <a:ext cx="2917689" cy="2136768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F2CEF8E-E003-58A2-0597-0ACF134800B4}"/>
              </a:ext>
            </a:extLst>
          </p:cNvPr>
          <p:cNvSpPr txBox="1"/>
          <p:nvPr/>
        </p:nvSpPr>
        <p:spPr>
          <a:xfrm>
            <a:off x="620888" y="4412075"/>
            <a:ext cx="3302000" cy="135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7F83CD2-A8AB-D9E8-47B6-916891406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3" t="6149" r="30996" b="45307"/>
          <a:stretch/>
        </p:blipFill>
        <p:spPr>
          <a:xfrm>
            <a:off x="2635956" y="785403"/>
            <a:ext cx="3652251" cy="263419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3A2B5896-4F9E-2B7C-0D2C-CEADDA16AA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6" t="5574" r="30798" b="63934"/>
          <a:stretch/>
        </p:blipFill>
        <p:spPr>
          <a:xfrm>
            <a:off x="7095066" y="804216"/>
            <a:ext cx="4160290" cy="1825111"/>
          </a:xfrm>
          <a:prstGeom prst="rect">
            <a:avLst/>
          </a:prstGeom>
        </p:spPr>
      </p:pic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DA5155-A5B4-D10D-F4BB-C837F885A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02" t="5922" r="68606" b="78657"/>
          <a:stretch/>
        </p:blipFill>
        <p:spPr>
          <a:xfrm>
            <a:off x="312325" y="4075107"/>
            <a:ext cx="4272090" cy="18938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E457CE8-E8D5-C672-C3BE-6C1231248B35}"/>
              </a:ext>
            </a:extLst>
          </p:cNvPr>
          <p:cNvSpPr txBox="1"/>
          <p:nvPr/>
        </p:nvSpPr>
        <p:spPr>
          <a:xfrm>
            <a:off x="6274740" y="366888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A741BB83-CDFF-74DC-DB48-FBBE5C7112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00" t="23410" r="41762" b="41618"/>
          <a:stretch/>
        </p:blipFill>
        <p:spPr>
          <a:xfrm>
            <a:off x="4536253" y="2939699"/>
            <a:ext cx="4197172" cy="317038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2F95E28-C9A2-E5D7-931C-7E67C37996A4}"/>
              </a:ext>
            </a:extLst>
          </p:cNvPr>
          <p:cNvSpPr txBox="1"/>
          <p:nvPr/>
        </p:nvSpPr>
        <p:spPr>
          <a:xfrm>
            <a:off x="9821333" y="432740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53EE401E-A819-B304-9110-30E0B580C9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69" t="23855" r="41479" b="29008"/>
          <a:stretch/>
        </p:blipFill>
        <p:spPr>
          <a:xfrm>
            <a:off x="8647288" y="2817401"/>
            <a:ext cx="3341114" cy="33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2B957-01AA-66F2-6753-AC00A31C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201"/>
            <a:ext cx="10134600" cy="58399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b="1" i="1" dirty="0">
                <a:solidFill>
                  <a:srgbClr val="0070C0"/>
                </a:solidFill>
              </a:rPr>
              <a:t>Javascript </a:t>
            </a:r>
            <a:endParaRPr lang="fr-FR" sz="3600" b="1" dirty="0">
              <a:solidFill>
                <a:srgbClr val="242F41"/>
              </a:solidFill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D5ECCCD-4D34-3632-FAE2-43CE80998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437" t="2133" r="-400" b="79147"/>
          <a:stretch/>
        </p:blipFill>
        <p:spPr>
          <a:xfrm>
            <a:off x="1956214" y="3667092"/>
            <a:ext cx="7796408" cy="2953815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E9407D8-529F-0A70-9410-475D1AB67EDB}"/>
              </a:ext>
            </a:extLst>
          </p:cNvPr>
          <p:cNvSpPr txBox="1"/>
          <p:nvPr/>
        </p:nvSpPr>
        <p:spPr>
          <a:xfrm>
            <a:off x="1514592" y="246474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55DC9E-100A-B9F3-F260-720A1EFB3E17}"/>
              </a:ext>
            </a:extLst>
          </p:cNvPr>
          <p:cNvSpPr txBox="1"/>
          <p:nvPr/>
        </p:nvSpPr>
        <p:spPr>
          <a:xfrm>
            <a:off x="2878666" y="188148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47249E-3E06-8B10-DED7-E13D8EE64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40" t="2797" r="54083" b="84615"/>
          <a:stretch/>
        </p:blipFill>
        <p:spPr>
          <a:xfrm>
            <a:off x="1572918" y="1161701"/>
            <a:ext cx="9059400" cy="19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CB676-232C-AD44-C2BC-CE81A1ED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7085"/>
            <a:ext cx="10134600" cy="479452"/>
          </a:xfrm>
        </p:spPr>
        <p:txBody>
          <a:bodyPr>
            <a:noAutofit/>
          </a:bodyPr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Template string et </a:t>
            </a:r>
            <a:r>
              <a:rPr lang="fr-FR" b="1" i="1" dirty="0" err="1">
                <a:solidFill>
                  <a:srgbClr val="0070C0"/>
                </a:solidFill>
              </a:rPr>
              <a:t>Array</a:t>
            </a:r>
            <a:endParaRPr lang="fr-FR" b="1" i="1" dirty="0">
              <a:solidFill>
                <a:srgbClr val="0070C0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BD0AF2-2A09-E36D-AB58-C7318D1B2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84" t="15403" r="70706" b="73460"/>
          <a:stretch/>
        </p:blipFill>
        <p:spPr>
          <a:xfrm>
            <a:off x="262881" y="1239980"/>
            <a:ext cx="4965667" cy="1806159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760725-EB08-E5B8-D41A-B66AD2C77FC7}"/>
              </a:ext>
            </a:extLst>
          </p:cNvPr>
          <p:cNvSpPr txBox="1"/>
          <p:nvPr/>
        </p:nvSpPr>
        <p:spPr>
          <a:xfrm>
            <a:off x="7817555" y="20320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27D7E541-8303-0317-C70B-561BBF3A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0" y="4820990"/>
            <a:ext cx="7221125" cy="14117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1D8DD84-A440-09C2-C5C5-CC6A56F163BC}"/>
              </a:ext>
            </a:extLst>
          </p:cNvPr>
          <p:cNvSpPr txBox="1"/>
          <p:nvPr/>
        </p:nvSpPr>
        <p:spPr>
          <a:xfrm>
            <a:off x="5446888" y="326437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827CF906-CEB5-A9E3-7ACE-BECB1366D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68" t="5769" r="-217" b="77569"/>
          <a:stretch/>
        </p:blipFill>
        <p:spPr>
          <a:xfrm>
            <a:off x="6784621" y="1199328"/>
            <a:ext cx="5147409" cy="1762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AEFA3D-9C6F-2D4B-C36D-291D2940BCE7}"/>
              </a:ext>
            </a:extLst>
          </p:cNvPr>
          <p:cNvSpPr txBox="1"/>
          <p:nvPr/>
        </p:nvSpPr>
        <p:spPr>
          <a:xfrm>
            <a:off x="7676444" y="433681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33C005FF-2CC5-F101-C0D6-D58304874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42" t="7237" r="-186" b="67759"/>
          <a:stretch/>
        </p:blipFill>
        <p:spPr>
          <a:xfrm>
            <a:off x="6746993" y="3682883"/>
            <a:ext cx="5100380" cy="26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AC610D-1DC4-D505-9DE9-DC09C3B2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7085"/>
            <a:ext cx="10134600" cy="545304"/>
          </a:xfrm>
        </p:spPr>
        <p:txBody>
          <a:bodyPr>
            <a:noAutofit/>
          </a:bodyPr>
          <a:lstStyle/>
          <a:p>
            <a:pPr algn="ctr"/>
            <a:r>
              <a:rPr lang="fr-FR" b="1" i="1" dirty="0" err="1">
                <a:solidFill>
                  <a:srgbClr val="0070C0"/>
                </a:solidFill>
              </a:rPr>
              <a:t>addEventListener</a:t>
            </a:r>
            <a:endParaRPr lang="fr-FR">
              <a:solidFill>
                <a:srgbClr val="0070C0"/>
              </a:solidFill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C9EA152-BC92-28C1-59EF-A56146618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51" t="38389" r="64847" b="43365"/>
          <a:stretch/>
        </p:blipFill>
        <p:spPr>
          <a:xfrm>
            <a:off x="262882" y="741386"/>
            <a:ext cx="5576654" cy="2455229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9349080-A4B1-6522-2541-2F5B900DCA3D}"/>
              </a:ext>
            </a:extLst>
          </p:cNvPr>
          <p:cNvSpPr txBox="1"/>
          <p:nvPr/>
        </p:nvSpPr>
        <p:spPr>
          <a:xfrm>
            <a:off x="2822222" y="3913481"/>
            <a:ext cx="3330222" cy="1458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53096364-D594-8550-29CA-9210CAD41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72" t="6325" r="31292" b="63608"/>
          <a:stretch/>
        </p:blipFill>
        <p:spPr>
          <a:xfrm>
            <a:off x="293511" y="3457106"/>
            <a:ext cx="5627801" cy="29993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449B398-1794-E2AC-1E11-0380C6727B1A}"/>
              </a:ext>
            </a:extLst>
          </p:cNvPr>
          <p:cNvSpPr txBox="1"/>
          <p:nvPr/>
        </p:nvSpPr>
        <p:spPr>
          <a:xfrm>
            <a:off x="8109185" y="175918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B0F4B3B-ED74-3774-F075-CDEA1B282B29}"/>
              </a:ext>
            </a:extLst>
          </p:cNvPr>
          <p:cNvSpPr txBox="1"/>
          <p:nvPr/>
        </p:nvSpPr>
        <p:spPr>
          <a:xfrm>
            <a:off x="7112000" y="114770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7056B0C5-FEA4-8A70-D6EB-02A778FFBD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4" t="5902" r="31238" b="63607"/>
          <a:stretch/>
        </p:blipFill>
        <p:spPr>
          <a:xfrm>
            <a:off x="5919141" y="3428885"/>
            <a:ext cx="6079359" cy="29163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82B80F1-67A7-3334-CF9E-281469B7A798}"/>
              </a:ext>
            </a:extLst>
          </p:cNvPr>
          <p:cNvSpPr txBox="1"/>
          <p:nvPr/>
        </p:nvSpPr>
        <p:spPr>
          <a:xfrm>
            <a:off x="7347185" y="15804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pic>
        <p:nvPicPr>
          <p:cNvPr id="12" name="Image 12" descr="Une image contenant texte, capture d’écran, ordinateur, intérieur&#10;&#10;Description générée automatiquement">
            <a:extLst>
              <a:ext uri="{FF2B5EF4-FFF2-40B4-BE49-F238E27FC236}">
                <a16:creationId xmlns:a16="http://schemas.microsoft.com/office/drawing/2014/main" id="{844B31BA-5D7B-8B70-FBA2-193709B55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08" t="46429" r="46399" b="45238"/>
          <a:stretch/>
        </p:blipFill>
        <p:spPr>
          <a:xfrm>
            <a:off x="6436548" y="1199329"/>
            <a:ext cx="5325650" cy="16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dornVTI">
  <a:themeElements>
    <a:clrScheme name="AnalogousFromLightSeedLeftStep">
      <a:dk1>
        <a:srgbClr val="000000"/>
      </a:dk1>
      <a:lt1>
        <a:srgbClr val="FFFFFF"/>
      </a:lt1>
      <a:dk2>
        <a:srgbClr val="242F41"/>
      </a:dk2>
      <a:lt2>
        <a:srgbClr val="E6E8E2"/>
      </a:lt2>
      <a:accent1>
        <a:srgbClr val="A596C6"/>
      </a:accent1>
      <a:accent2>
        <a:srgbClr val="7F86BA"/>
      </a:accent2>
      <a:accent3>
        <a:srgbClr val="8BA7C0"/>
      </a:accent3>
      <a:accent4>
        <a:srgbClr val="79AEB1"/>
      </a:accent4>
      <a:accent5>
        <a:srgbClr val="83AD9D"/>
      </a:accent5>
      <a:accent6>
        <a:srgbClr val="78AF84"/>
      </a:accent6>
      <a:hlink>
        <a:srgbClr val="788953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AdornVTI</vt:lpstr>
      <vt:lpstr>Présentation CV</vt:lpstr>
      <vt:lpstr>Présentation PowerPoint</vt:lpstr>
      <vt:lpstr>HTML BALISES SEMANTIQUES + LIENS</vt:lpstr>
      <vt:lpstr>CLASS ET ID</vt:lpstr>
      <vt:lpstr>CSS MARGIN/PADDING</vt:lpstr>
      <vt:lpstr>Display-flex et Media Quieries</vt:lpstr>
      <vt:lpstr>Javascript </vt:lpstr>
      <vt:lpstr>Template string et Array</vt:lpstr>
      <vt:lpstr>addEventListener</vt:lpstr>
      <vt:lpstr>CreatetextNode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459</cp:revision>
  <dcterms:created xsi:type="dcterms:W3CDTF">2023-01-31T13:59:29Z</dcterms:created>
  <dcterms:modified xsi:type="dcterms:W3CDTF">2023-02-23T15:40:35Z</dcterms:modified>
</cp:coreProperties>
</file>